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87" d="100"/>
          <a:sy n="87" d="100"/>
        </p:scale>
        <p:origin x="1506" y="9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6EEFFBBC-96DD-410F-A194-F246D3F97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154421"/>
            <a:ext cx="1675530" cy="249766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E57CCEA-E807-4811-9C98-2B55AF1BFBD6}"/>
              </a:ext>
            </a:extLst>
          </p:cNvPr>
          <p:cNvSpPr txBox="1"/>
          <p:nvPr userDrawn="1"/>
        </p:nvSpPr>
        <p:spPr>
          <a:xfrm>
            <a:off x="109330" y="2773017"/>
            <a:ext cx="15695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Icones</a:t>
            </a:r>
          </a:p>
          <a:p>
            <a:pPr algn="ctr"/>
            <a:r>
              <a:rPr lang="fr-FR" sz="1400" dirty="0"/>
              <a:t>Copyright</a:t>
            </a:r>
          </a:p>
          <a:p>
            <a:pPr algn="ctr"/>
            <a:r>
              <a:rPr lang="fr-FR" sz="1400" dirty="0"/>
              <a:t>Karl Grant</a:t>
            </a:r>
            <a:br>
              <a:rPr lang="fr-FR" sz="1400" dirty="0"/>
            </a:br>
            <a:r>
              <a:rPr lang="fr-FR" sz="1400" dirty="0"/>
              <a:t>Merci de le citer pour l’utilisation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26583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28728"/>
      </p:ext>
    </p:extLst>
  </p:cSld>
  <p:clrMapOvr>
    <a:masterClrMapping/>
  </p:clrMapOvr>
  <p:transition spd="slow" advTm="26583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I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I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1492C-1440-43C5-9F9E-0F44DAB7BCC6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04/01/2021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772D7-2148-4333-9593-EBDDBB5D4976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 advTm="26583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D07969BE-B5BF-4211-B3DE-2FF369AE91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" b="20220"/>
          <a:stretch/>
        </p:blipFill>
        <p:spPr>
          <a:xfrm>
            <a:off x="2228396" y="0"/>
            <a:ext cx="468720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28055"/>
      </p:ext>
    </p:extLst>
  </p:cSld>
  <p:clrMapOvr>
    <a:masterClrMapping/>
  </p:clrMapOvr>
  <p:transition spd="slow" advTm="26583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A195D868-1BF4-4761-92E5-1F497B03D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921" y="422326"/>
            <a:ext cx="1664107" cy="64643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EDAC8CF-A73B-48AF-B5B0-A09EE8F88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41" y="156624"/>
            <a:ext cx="1604849" cy="1177842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64EED9F-E97F-47B3-B9EC-A06553A83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01" y="1675446"/>
            <a:ext cx="1202205" cy="1054293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CE69CEA4-7CE3-4E20-85CD-885DABBA4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748" y="1729817"/>
            <a:ext cx="1318139" cy="1195800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7FAA664D-7C61-4430-BA21-84E2E0FB37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47" y="1632448"/>
            <a:ext cx="1614610" cy="1263919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54DB678A-633F-4CA5-809E-1831400161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14" y="3287748"/>
            <a:ext cx="1450952" cy="1200014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F37644BF-E3D0-48A6-8C80-1DE380D869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68" y="933020"/>
            <a:ext cx="1180616" cy="2050636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D0006BE5-85FF-4EDB-B663-403E38A260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300" y="227698"/>
            <a:ext cx="1129516" cy="1124529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F1019DE4-B01C-46FD-A8B1-FCB77C22C1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004" y="3386370"/>
            <a:ext cx="1020680" cy="1133594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B50DE106-1868-4C91-BAF4-CBB4D6A4DE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083" y="3132144"/>
            <a:ext cx="1791168" cy="1426300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FA4CBD65-EC0C-4E1A-B280-969242C80C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151" y="3382744"/>
            <a:ext cx="1560890" cy="1137220"/>
          </a:xfrm>
          <a:prstGeom prst="rect">
            <a:avLst/>
          </a:prstGeom>
        </p:spPr>
      </p:pic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B1A1BA47-6D45-44DF-8FFB-F8759CD31AA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t="47567" r="76542" b="49202"/>
          <a:stretch/>
        </p:blipFill>
        <p:spPr>
          <a:xfrm>
            <a:off x="604275" y="4072874"/>
            <a:ext cx="597621" cy="21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10080"/>
      </p:ext>
    </p:extLst>
  </p:cSld>
  <p:clrMapOvr>
    <a:masterClrMapping/>
  </p:clrMapOvr>
  <p:transition spd="slow" advTm="2658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FD96129-6730-465B-A997-AB197321D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28" y="150914"/>
            <a:ext cx="1174519" cy="10694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ACE7D69-698C-44DF-8478-89E2CAE4C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294" y="75980"/>
            <a:ext cx="934046" cy="136563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6AB282F-6A0A-4811-911A-5CA336836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114" y="106988"/>
            <a:ext cx="1259317" cy="130361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DF3577D-0EDF-4C8D-96E1-109A501F4D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413" y="1935893"/>
            <a:ext cx="805682" cy="127171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B688818-D2E9-49DF-BA5E-5ECDCDBA97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992" y="1940228"/>
            <a:ext cx="1583439" cy="131216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A8527B6-F10B-49CD-B25A-3E2964AD76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042" y="3903503"/>
            <a:ext cx="853212" cy="87113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311A91E-2484-4487-906C-F57623F75F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20" y="3851945"/>
            <a:ext cx="1419723" cy="84356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46215D24-C9D8-433A-A31B-8EF73DCDDC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315" y="3776135"/>
            <a:ext cx="1137157" cy="99518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192A44F4-5742-43AF-8312-C03C1A666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51" y="3617844"/>
            <a:ext cx="2150677" cy="1237478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E2A84122-40EC-4C96-B936-5F721627EB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474" y="179816"/>
            <a:ext cx="887737" cy="1442889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9157BFE8-6330-43B9-A278-896CEAF9C6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03" y="1999345"/>
            <a:ext cx="1617713" cy="1329424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22777C38-D32F-45E6-8263-41A2450B38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938" y="1951842"/>
            <a:ext cx="744123" cy="1359429"/>
          </a:xfrm>
          <a:prstGeom prst="rect">
            <a:avLst/>
          </a:prstGeom>
        </p:spPr>
      </p:pic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1583290C-FDD1-466B-8908-B4C880BEB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t="47567" r="76542" b="49202"/>
          <a:stretch/>
        </p:blipFill>
        <p:spPr>
          <a:xfrm>
            <a:off x="604275" y="4072874"/>
            <a:ext cx="597621" cy="21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11873"/>
      </p:ext>
    </p:extLst>
  </p:cSld>
  <p:clrMapOvr>
    <a:masterClrMapping/>
  </p:clrMapOvr>
  <p:transition spd="slow" advTm="26583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85EC773-D977-4509-98FE-3C64D3750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61" y="320596"/>
            <a:ext cx="1374903" cy="104671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BBF6E0C-23A5-4B80-A3D0-15F42A598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025" y="93917"/>
            <a:ext cx="1424628" cy="13015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B0FF5C6-F1DC-4F3F-8262-0102EBA1A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412" y="209070"/>
            <a:ext cx="1255694" cy="115824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B881E10-4FBF-422C-ADDA-DC0699E278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16" y="3370295"/>
            <a:ext cx="1640026" cy="141070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44D0041-7FB2-482A-9B93-CD7DBDB04F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71" y="2171667"/>
            <a:ext cx="1083334" cy="88880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6BDC587-9EEC-471E-85F5-37886802D5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671" y="2119865"/>
            <a:ext cx="1048138" cy="90376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7730BED-B7FF-4116-B103-59FCB5D22B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340" y="2104906"/>
            <a:ext cx="1048138" cy="96247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E1B26A4-146D-4BF1-8729-F76D04DCDC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093" y="3598355"/>
            <a:ext cx="1249912" cy="112452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E0EB7F4-59C2-4658-9F8A-AD23ED7C0B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02" y="3303834"/>
            <a:ext cx="1253718" cy="154363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B68EB1B-E427-432A-B2F0-E47C555DED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725" y="3328395"/>
            <a:ext cx="1435241" cy="149450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8223AA25-AB97-4D43-8A01-C171EC3E56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136" y="60556"/>
            <a:ext cx="1821933" cy="1163560"/>
          </a:xfrm>
          <a:prstGeom prst="rect">
            <a:avLst/>
          </a:prstGeom>
        </p:spPr>
      </p:pic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81A6912F-BC5C-4F1F-80C6-DF9D77B5E88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t="47567" r="76542" b="49202"/>
          <a:stretch/>
        </p:blipFill>
        <p:spPr>
          <a:xfrm>
            <a:off x="604275" y="4072874"/>
            <a:ext cx="597621" cy="21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28816"/>
      </p:ext>
    </p:extLst>
  </p:cSld>
  <p:clrMapOvr>
    <a:masterClrMapping/>
  </p:clrMapOvr>
  <p:transition spd="slow" advTm="26583"/>
</p:sld>
</file>

<file path=ppt/theme/theme1.xml><?xml version="1.0" encoding="utf-8"?>
<a:theme xmlns:a="http://schemas.openxmlformats.org/drawingml/2006/main" name="theme-kg-2020">
  <a:themeElements>
    <a:clrScheme name="kg-2020">
      <a:dk1>
        <a:srgbClr val="232528"/>
      </a:dk1>
      <a:lt1>
        <a:srgbClr val="67C7C6"/>
      </a:lt1>
      <a:dk2>
        <a:srgbClr val="404040"/>
      </a:dk2>
      <a:lt2>
        <a:srgbClr val="DEECED"/>
      </a:lt2>
      <a:accent1>
        <a:srgbClr val="009FFD"/>
      </a:accent1>
      <a:accent2>
        <a:srgbClr val="FDC300"/>
      </a:accent2>
      <a:accent3>
        <a:srgbClr val="67C7C6"/>
      </a:accent3>
      <a:accent4>
        <a:srgbClr val="000000"/>
      </a:accent4>
      <a:accent5>
        <a:srgbClr val="FDC300"/>
      </a:accent5>
      <a:accent6>
        <a:srgbClr val="67C7C6"/>
      </a:accent6>
      <a:hlink>
        <a:srgbClr val="67C7C6"/>
      </a:hlink>
      <a:folHlink>
        <a:srgbClr val="FDC300"/>
      </a:folHlink>
    </a:clrScheme>
    <a:fontScheme name="Karl Grant 2020">
      <a:majorFont>
        <a:latin typeface="Ubuntu"/>
        <a:ea typeface=""/>
        <a:cs typeface=""/>
      </a:majorFont>
      <a:minorFont>
        <a:latin typeface="Open 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-kg-2020" id="{F3952883-AC4F-4AD1-9BD8-2023D90DF56D}" vid="{27C67FA9-A276-4DBC-BBB7-40A1AA13A3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theme-kg-2020</Template>
  <TotalTime>33</TotalTime>
  <Words>0</Words>
  <Application>Microsoft Office PowerPoint</Application>
  <PresentationFormat>Affichage à l'écran (16:9)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Open Sans</vt:lpstr>
      <vt:lpstr>Ubuntu</vt:lpstr>
      <vt:lpstr>theme-kg-2020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••MissKarl GRANT••</dc:creator>
  <cp:lastModifiedBy>••MissKarl GRANT••</cp:lastModifiedBy>
  <cp:revision>12</cp:revision>
  <dcterms:created xsi:type="dcterms:W3CDTF">2021-01-03T10:55:54Z</dcterms:created>
  <dcterms:modified xsi:type="dcterms:W3CDTF">2021-01-04T11:26:54Z</dcterms:modified>
</cp:coreProperties>
</file>