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5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uce One Medium" panose="00000600000000000000" pitchFamily="2" charset="0"/>
      <p:regular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D58"/>
    <a:srgbClr val="FCD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7" y="6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97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9309C43-0DFA-74B1-5E4D-23BC6CDAC9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D645C5-9BCE-9220-91C4-BBBC0E2E11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F4A12-A6B1-47E3-8810-4B1D8A3FE73F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A8251B-93CB-2BB1-16E2-DEDBD4DA42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70DEAF-D83B-16D0-456E-CFCC54E489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DBC7-1504-4E07-B656-F1356897BB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174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F344-9804-6998-C2DF-08F2EEEDD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15B73-6CF3-6C0D-B875-DB40A231BE53}"/>
              </a:ext>
            </a:extLst>
          </p:cNvPr>
          <p:cNvSpPr/>
          <p:nvPr userDrawn="1"/>
        </p:nvSpPr>
        <p:spPr>
          <a:xfrm>
            <a:off x="0" y="0"/>
            <a:ext cx="12233835" cy="3992282"/>
          </a:xfrm>
          <a:prstGeom prst="rect">
            <a:avLst/>
          </a:prstGeom>
          <a:solidFill>
            <a:srgbClr val="FCD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0C32C1-826F-0F39-6439-6EE88231B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72EA5-10A3-E819-79EE-4845EEB8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DCC57B-3C40-32CF-79A0-E6F19EDC9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06F43-F824-1238-0663-103F79766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23714F-46B6-1AAD-F173-A30750A5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BF0BB-FC19-BF41-B190-4469DF04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B781B8-EAA2-1A6B-69CE-27C0D6E1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7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298FD-BB0D-80C2-1F5F-09274D4E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9CDBF3-6495-512D-8E70-7722F516D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B1D574-FCC2-C946-B6AC-1C1A4424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81F71-E208-E181-F437-5336D4D5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370E1-28C8-E7A9-A5D5-9C701142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93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DE795F-C3DB-C8A7-42EB-E8A37B37C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113220-52B2-7CA0-C925-18B30B294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9D153-BED3-CD54-7830-8042BFFC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9E6F8-F746-FF65-1C79-2085B022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E73E5-72E7-A4EC-3346-1BE42063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39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F344-9804-6998-C2DF-08F2EEEDD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15B73-6CF3-6C0D-B875-DB40A231BE53}"/>
              </a:ext>
            </a:extLst>
          </p:cNvPr>
          <p:cNvSpPr/>
          <p:nvPr userDrawn="1"/>
        </p:nvSpPr>
        <p:spPr>
          <a:xfrm>
            <a:off x="1" y="0"/>
            <a:ext cx="12192000" cy="3992282"/>
          </a:xfrm>
          <a:prstGeom prst="rect">
            <a:avLst/>
          </a:prstGeom>
          <a:solidFill>
            <a:srgbClr val="FCD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1BD56D-D9B0-7DEF-7290-56201BE0C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919E6-6634-B1CE-7A45-473FDB56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6F2E5A-5BFD-D0E1-4220-89B63E23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8EF4D-1F12-ABBA-5F13-A821622D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20D98-FC06-9F4D-BA17-4E6AE35A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CB63A-3671-2A55-6AA5-7A66794D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1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F223C-0D86-FC10-DBFA-40AA3FCD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58E4B9-4CB9-5D06-C70A-126D0897F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36BF7C-DD12-6211-8402-7FA32286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9B7614-359F-2C8D-AE90-52BD491C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3A9D3F-7BF1-309F-1578-EB1DF404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0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F802B-7768-EB50-9BF7-8AB24A0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E744E8-45FE-E68E-864E-03DF78B1E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093A42-2C4B-0BBB-F079-4DCB1337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527252-7564-D5D3-FECC-4624C44E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FC51B6-8F98-5EC6-F3E1-6C265FE1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FF4069-6255-C208-926C-80C88AD7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91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F3CD6-2C2D-1264-2DCB-2A1A9438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2CD849-CC0D-6A82-8ADE-709C29A6D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887197-844A-2CD0-9C55-E58395DC7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1E8113-8FAB-F291-69DE-9A5215CDB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7B536-5CEC-3761-4CD7-9BCB71B9B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2BBE66-2958-6164-3122-5FD294EA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C36166-E896-65D8-8649-F0CAD944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A9E5C9-5836-6ADC-A790-15DC5833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7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10AC1-4E8F-0A02-FBA9-7EAB2E62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5E9FA4-5460-EF5D-6B5A-B9A001F1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D08408-0EE7-29CE-DB5D-224E386F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D00D5D-C0F2-EE2F-2892-0FFD4A51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7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748980-8043-66AA-FAC1-48376E5A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D8CD84-9530-1A30-E6F4-9CBA6F13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762C09-9683-1790-D87C-86E9EB8E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ADC4F9-04A0-BA37-5AA6-3D50B6D7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79D33-9453-8CC3-06E4-C9DC23B2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0C69ED-B1F2-1C21-1EF5-DEB4AED96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A665C8-D75B-BAD9-A516-11E0D33A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6EEEFD-09A8-311A-C3D3-4F342066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F4B049-5757-2A0C-0100-706315C5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4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FFAED6-F923-6E17-FCB4-58757F68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6563B0-2683-BA82-E6DC-ADE83F951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8F4E3F-54BC-1E0F-F236-4C8F4D3B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6529-62DF-4796-9C4C-AFF9455B76CC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DEC7DD-DC51-0156-90BB-A0DCE5FA4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E08226-5FAE-165C-30EB-313AEF2B4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D7E3-6F02-4E91-8C61-787D42481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9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0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5854BF-3D9B-C743-52D5-383E8123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954" y="2389939"/>
            <a:ext cx="2078122" cy="20781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A53881-2B74-CFB3-1644-A22EEA2A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110" y="2389939"/>
            <a:ext cx="2078122" cy="20781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FE7DE9-B54C-0777-F250-CBD8D1903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042266" y="2389939"/>
            <a:ext cx="2078122" cy="20781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318E31-3CCF-8E96-5F26-D88F8267828D}"/>
              </a:ext>
            </a:extLst>
          </p:cNvPr>
          <p:cNvSpPr txBox="1"/>
          <p:nvPr/>
        </p:nvSpPr>
        <p:spPr>
          <a:xfrm>
            <a:off x="4806669" y="1051965"/>
            <a:ext cx="257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Open Sauce One Medium" panose="00000600000000000000" pitchFamily="2" charset="0"/>
              </a:rPr>
              <a:t>Icône FALC</a:t>
            </a:r>
          </a:p>
        </p:txBody>
      </p:sp>
    </p:spTree>
    <p:extLst>
      <p:ext uri="{BB962C8B-B14F-4D97-AF65-F5344CB8AC3E}">
        <p14:creationId xmlns:p14="http://schemas.microsoft.com/office/powerpoint/2010/main" val="394238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5854BF-3D9B-C743-52D5-383E8123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4" y="2389939"/>
            <a:ext cx="2078122" cy="20781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A53881-2B74-CFB3-1644-A22EEA2A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10" y="2389939"/>
            <a:ext cx="2078122" cy="20781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FE7DE9-B54C-0777-F250-CBD8D1903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66" y="2389939"/>
            <a:ext cx="2078122" cy="20781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318E31-3CCF-8E96-5F26-D88F8267828D}"/>
              </a:ext>
            </a:extLst>
          </p:cNvPr>
          <p:cNvSpPr txBox="1"/>
          <p:nvPr/>
        </p:nvSpPr>
        <p:spPr>
          <a:xfrm>
            <a:off x="3710198" y="1051965"/>
            <a:ext cx="47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Open Sauce One Medium" panose="00000600000000000000" pitchFamily="2" charset="0"/>
              </a:rPr>
              <a:t>Icône handicap visuel</a:t>
            </a:r>
          </a:p>
        </p:txBody>
      </p:sp>
    </p:spTree>
    <p:extLst>
      <p:ext uri="{BB962C8B-B14F-4D97-AF65-F5344CB8AC3E}">
        <p14:creationId xmlns:p14="http://schemas.microsoft.com/office/powerpoint/2010/main" val="34252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5854BF-3D9B-C743-52D5-383E8123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954" y="2389939"/>
            <a:ext cx="2078122" cy="20781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A53881-2B74-CFB3-1644-A22EEA2A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110" y="2389939"/>
            <a:ext cx="2078122" cy="20781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FE7DE9-B54C-0777-F250-CBD8D1903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2266" y="2389939"/>
            <a:ext cx="2078122" cy="20781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318E31-3CCF-8E96-5F26-D88F8267828D}"/>
              </a:ext>
            </a:extLst>
          </p:cNvPr>
          <p:cNvSpPr txBox="1"/>
          <p:nvPr/>
        </p:nvSpPr>
        <p:spPr>
          <a:xfrm>
            <a:off x="3770889" y="1060057"/>
            <a:ext cx="465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Open Sauce One Medium" panose="00000600000000000000" pitchFamily="2" charset="0"/>
              </a:rPr>
              <a:t>Icône handicap auditif</a:t>
            </a:r>
          </a:p>
        </p:txBody>
      </p:sp>
    </p:spTree>
    <p:extLst>
      <p:ext uri="{BB962C8B-B14F-4D97-AF65-F5344CB8AC3E}">
        <p14:creationId xmlns:p14="http://schemas.microsoft.com/office/powerpoint/2010/main" val="325533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71318E31-3CCF-8E96-5F26-D88F8267828D}"/>
              </a:ext>
            </a:extLst>
          </p:cNvPr>
          <p:cNvSpPr txBox="1"/>
          <p:nvPr/>
        </p:nvSpPr>
        <p:spPr>
          <a:xfrm>
            <a:off x="3589493" y="1060057"/>
            <a:ext cx="501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Open Sauce One Medium" panose="00000600000000000000" pitchFamily="2" charset="0"/>
              </a:rPr>
              <a:t>Icône handicap auditif 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8CC561F-915A-178C-AB24-785C5A12BFAF}"/>
              </a:ext>
            </a:extLst>
          </p:cNvPr>
          <p:cNvGrpSpPr/>
          <p:nvPr/>
        </p:nvGrpSpPr>
        <p:grpSpPr>
          <a:xfrm>
            <a:off x="925954" y="2389939"/>
            <a:ext cx="2078122" cy="2078122"/>
            <a:chOff x="925954" y="2389939"/>
            <a:chExt cx="2078122" cy="207812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F5854BF-3D9B-C743-52D5-383E81233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5954" y="2389939"/>
              <a:ext cx="2078122" cy="2078122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8D7599C-7443-2C9D-245A-5DF6C5D100F4}"/>
                </a:ext>
              </a:extLst>
            </p:cNvPr>
            <p:cNvSpPr txBox="1"/>
            <p:nvPr/>
          </p:nvSpPr>
          <p:spPr>
            <a:xfrm>
              <a:off x="2306334" y="3637064"/>
              <a:ext cx="488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Open Sauce One Medium" panose="00000600000000000000" pitchFamily="2" charset="0"/>
                </a:rPr>
                <a:t>T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2A747AE-88C0-3D31-D8E7-9E44CD0F6420}"/>
              </a:ext>
            </a:extLst>
          </p:cNvPr>
          <p:cNvGrpSpPr/>
          <p:nvPr/>
        </p:nvGrpSpPr>
        <p:grpSpPr>
          <a:xfrm>
            <a:off x="4984110" y="2389939"/>
            <a:ext cx="2078122" cy="2078122"/>
            <a:chOff x="4984110" y="2389939"/>
            <a:chExt cx="2078122" cy="207812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3A53881-2B74-CFB3-1644-A22EEA2A5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4110" y="2389939"/>
              <a:ext cx="2078122" cy="2078122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2F68C80-E711-84EA-D73C-18CED5181D65}"/>
                </a:ext>
              </a:extLst>
            </p:cNvPr>
            <p:cNvSpPr txBox="1"/>
            <p:nvPr/>
          </p:nvSpPr>
          <p:spPr>
            <a:xfrm>
              <a:off x="6405341" y="3637064"/>
              <a:ext cx="488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chemeClr val="bg1"/>
                  </a:solidFill>
                  <a:latin typeface="Open Sauce One Medium" panose="00000600000000000000" pitchFamily="2" charset="0"/>
                </a:rPr>
                <a:t>T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DEFD95D5-81A3-F7F4-4AB9-CF9BE603A667}"/>
              </a:ext>
            </a:extLst>
          </p:cNvPr>
          <p:cNvGrpSpPr/>
          <p:nvPr/>
        </p:nvGrpSpPr>
        <p:grpSpPr>
          <a:xfrm>
            <a:off x="9042266" y="2389939"/>
            <a:ext cx="2078122" cy="2078122"/>
            <a:chOff x="9042266" y="2389939"/>
            <a:chExt cx="2078122" cy="207812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FFE7DE9-B54C-0777-F250-CBD8D1903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42266" y="2389939"/>
              <a:ext cx="2078122" cy="2078122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5C44948-D375-0266-70F6-185E207F4DCC}"/>
                </a:ext>
              </a:extLst>
            </p:cNvPr>
            <p:cNvSpPr txBox="1"/>
            <p:nvPr/>
          </p:nvSpPr>
          <p:spPr>
            <a:xfrm>
              <a:off x="10504348" y="3637064"/>
              <a:ext cx="488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>
                  <a:solidFill>
                    <a:srgbClr val="FCDD58"/>
                  </a:solidFill>
                  <a:latin typeface="Open Sauce One Medium" panose="00000600000000000000" pitchFamily="2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57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5854BF-3D9B-C743-52D5-383E8123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954" y="2389939"/>
            <a:ext cx="2078122" cy="20781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A53881-2B74-CFB3-1644-A22EEA2A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110" y="2389939"/>
            <a:ext cx="2078122" cy="20781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FE7DE9-B54C-0777-F250-CBD8D1903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2266" y="2389939"/>
            <a:ext cx="2078122" cy="20781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318E31-3CCF-8E96-5F26-D88F8267828D}"/>
              </a:ext>
            </a:extLst>
          </p:cNvPr>
          <p:cNvSpPr txBox="1"/>
          <p:nvPr/>
        </p:nvSpPr>
        <p:spPr>
          <a:xfrm>
            <a:off x="3355161" y="1060057"/>
            <a:ext cx="5481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Open Sauce One Medium" panose="00000600000000000000" pitchFamily="2" charset="0"/>
              </a:rPr>
              <a:t>Icône handicap auditif LSF</a:t>
            </a:r>
          </a:p>
        </p:txBody>
      </p:sp>
    </p:spTree>
    <p:extLst>
      <p:ext uri="{BB962C8B-B14F-4D97-AF65-F5344CB8AC3E}">
        <p14:creationId xmlns:p14="http://schemas.microsoft.com/office/powerpoint/2010/main" val="62303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F5854BF-3D9B-C743-52D5-383E81233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49" y="848704"/>
            <a:ext cx="3850344" cy="48129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318E31-3CCF-8E96-5F26-D88F8267828D}"/>
              </a:ext>
            </a:extLst>
          </p:cNvPr>
          <p:cNvSpPr txBox="1"/>
          <p:nvPr/>
        </p:nvSpPr>
        <p:spPr>
          <a:xfrm>
            <a:off x="4824034" y="1060057"/>
            <a:ext cx="254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Open Sauce One Medium" panose="00000600000000000000" pitchFamily="2" charset="0"/>
              </a:rPr>
              <a:t>Icône Relax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9D2AE0-2A2E-AF4A-0BFB-A0916239B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2531" y="891862"/>
            <a:ext cx="3850344" cy="48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711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</Words>
  <Application>Microsoft Office PowerPoint</Application>
  <PresentationFormat>Grand écran</PresentationFormat>
  <Paragraphs>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Open Sauce One Medium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icônes FALC</dc:title>
  <dc:creator>••MissKarl GRANT••</dc:creator>
  <cp:lastModifiedBy>••MissKarl GRANT••</cp:lastModifiedBy>
  <cp:revision>4</cp:revision>
  <dcterms:created xsi:type="dcterms:W3CDTF">2022-06-22T16:23:03Z</dcterms:created>
  <dcterms:modified xsi:type="dcterms:W3CDTF">2022-06-22T16:56:42Z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71EE783F-B9E9-48FF-9E51-C6472D41126D</vt:lpwstr>
  </property>
  <property fmtid="{D5CDD505-2E9C-101B-9397-08002B2CF9AE}" pid="3" name="ArticulatePath">
    <vt:lpwstr>Présentation1</vt:lpwstr>
  </property>
</Properties>
</file>